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51" r:id="rId2"/>
    <p:sldId id="452" r:id="rId3"/>
  </p:sldIdLst>
  <p:sldSz cx="9144000" cy="6858000" type="screen4x3"/>
  <p:notesSz cx="6807200" cy="99393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1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5" autoAdjust="0"/>
    <p:restoredTop sz="99408" autoAdjust="0"/>
  </p:normalViewPr>
  <p:slideViewPr>
    <p:cSldViewPr>
      <p:cViewPr varScale="1">
        <p:scale>
          <a:sx n="115" d="100"/>
          <a:sy n="115" d="100"/>
        </p:scale>
        <p:origin x="14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 smtClean="0"/>
            </a:lvl1pPr>
          </a:lstStyle>
          <a:p>
            <a:pPr>
              <a:defRPr/>
            </a:pPr>
            <a:fld id="{9079B783-0288-4F6E-8FC3-EE08BD2877E2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BB7603F-DA3D-4846-94F2-9D50BB3F711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5342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D7C3A9-FFA4-41ED-8DDE-EEB44E730ED0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403" y="4720908"/>
            <a:ext cx="5446396" cy="4472940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5082" y="9440226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734385-EE06-4C7F-A9E8-9D3F94FA36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961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734385-EE06-4C7F-A9E8-9D3F94FA363E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23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4854A-9458-4709-BF18-D7947823370A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3837-B960-45F0-8E2A-EC698F4AAC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3477-6456-48C9-BDF9-B230C0D1CE23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C372D-2F2F-4038-A3F4-C781ED0EDB5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EFC09-EF54-440A-AF20-2971A23AE9A7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36AC2-C5BD-41F3-BEEA-76AF2B523D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6566-173A-43FB-BAD7-99D33D6403E7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B3BBA-09C7-49F3-B266-5B4AB756ED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3857D-425C-4FBC-818D-B6F48FFF8B08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EF3FF-8116-4052-8234-802EB6A5DD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22C86-0DDA-4CE0-A522-1FC26021DADF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EF3DA-2181-4411-B717-94E9885BCB7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E2E46-ECB9-44A8-B585-35A9E9AC2012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8A32-CE3C-4FDB-B398-F1F5B0443F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D9381-3B4B-4AA3-91E1-E1B70035DB18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AC6C-0240-4AA7-A29B-E3301A2B37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44F96-1859-49C1-B51A-6F324F006D5D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5BAB-7429-4A6A-8D62-CF33EED620D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ADC3-E504-481E-A768-E8EB2D3F2C2D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0D25E-B00C-46EB-923A-F6F46E48C8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E35FE-F933-4A85-A133-15662D9C9637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72833-252D-435D-9DC2-19C96A1C44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5D81A6-80DA-4CBF-863C-4635DA8C5853}" type="datetimeFigureOut">
              <a:rPr lang="pl-PL"/>
              <a:pPr>
                <a:defRPr/>
              </a:pPr>
              <a:t>12.11.2018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AC50C8-ACF2-4623-A802-B90F3BD3805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008" y="548680"/>
            <a:ext cx="8928992" cy="1301006"/>
          </a:xfrm>
        </p:spPr>
        <p:txBody>
          <a:bodyPr/>
          <a:lstStyle/>
          <a:p>
            <a:r>
              <a:rPr lang="pl-PL" sz="1800" b="1" dirty="0">
                <a:solidFill>
                  <a:schemeClr val="tx2"/>
                </a:solidFill>
                <a:latin typeface="Book Antiqua" panose="02040602050305030304" pitchFamily="18" charset="0"/>
              </a:rPr>
              <a:t>Title: We need a common template for all the oral presntations. A reason is security of the uploads</a:t>
            </a:r>
            <a:r>
              <a:rPr lang="en-GB" sz="1800" b="1" dirty="0">
                <a:solidFill>
                  <a:schemeClr val="tx2"/>
                </a:solidFill>
                <a:latin typeface="Book Antiqua" panose="02040602050305030304" pitchFamily="18" charset="0"/>
              </a:rPr>
              <a:t> </a:t>
            </a:r>
            <a:r>
              <a:rPr lang="pl-PL" sz="1800" b="1" dirty="0">
                <a:solidFill>
                  <a:schemeClr val="tx2"/>
                </a:solidFill>
                <a:latin typeface="Book Antiqua" panose="02040602050305030304" pitchFamily="18" charset="0"/>
              </a:rPr>
              <a:t>and display system in the </a:t>
            </a:r>
            <a:r>
              <a:rPr lang="pl-PL" sz="18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IC</a:t>
            </a:r>
            <a:r>
              <a:rPr lang="en-US" sz="18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C Kyoto</a:t>
            </a:r>
            <a:r>
              <a:rPr lang="pl-PL" sz="1800" b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.  </a:t>
            </a:r>
            <a:r>
              <a:rPr lang="pl-PL" sz="1800" b="1" dirty="0">
                <a:solidFill>
                  <a:schemeClr val="tx2"/>
                </a:solidFill>
                <a:latin typeface="Book Antiqua" panose="02040602050305030304" pitchFamily="18" charset="0"/>
              </a:rPr>
              <a:t>So, we need only one ppt platform for all the oral presentations.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755576" y="2079040"/>
            <a:ext cx="7931224" cy="4047123"/>
          </a:xfrm>
        </p:spPr>
        <p:txBody>
          <a:bodyPr/>
          <a:lstStyle/>
          <a:p>
            <a:r>
              <a:rPr lang="en-GB" dirty="0"/>
              <a:t> </a:t>
            </a:r>
            <a:r>
              <a:rPr lang="pl-PL" dirty="0"/>
              <a:t>Each </a:t>
            </a:r>
            <a:r>
              <a:rPr lang="pl-PL" dirty="0" smtClean="0"/>
              <a:t>presenter</a:t>
            </a:r>
            <a:r>
              <a:rPr lang="ja-JP" altLang="en-US" dirty="0"/>
              <a:t> </a:t>
            </a:r>
            <a:r>
              <a:rPr lang="en-US" altLang="ja-JP" dirty="0" smtClean="0"/>
              <a:t>is requested to use this Power Point template for his/her presentation data</a:t>
            </a:r>
            <a:r>
              <a:rPr lang="pl-PL" dirty="0" smtClean="0"/>
              <a:t>.</a:t>
            </a:r>
            <a:endParaRPr lang="en-GB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3016"/>
            <a:ext cx="168592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97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6000" y="2274838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>
                <a:solidFill>
                  <a:srgbClr val="5014F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Dioxin </a:t>
            </a:r>
            <a:r>
              <a:rPr lang="en-US" sz="2400" b="1" dirty="0" smtClean="0">
                <a:solidFill>
                  <a:srgbClr val="5014F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2019 </a:t>
            </a:r>
            <a:r>
              <a:rPr lang="pl-PL" sz="2400" b="1" dirty="0" smtClean="0">
                <a:solidFill>
                  <a:srgbClr val="5014F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b="1" dirty="0" err="1" smtClean="0">
                <a:solidFill>
                  <a:srgbClr val="5014F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yoto</a:t>
            </a:r>
            <a:r>
              <a:rPr lang="pl-P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requests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a PowerPoint copy of an oral presentation (only for use by Dioxin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2019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Secretariat </a:t>
            </a:r>
            <a:r>
              <a:rPr lang="pl-PL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facilitate submission/downloading and further smooth presentation at the session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pl-PL" dirty="0">
              <a:latin typeface="Times New Roman" panose="02020603050405020304" pitchFamily="18" charset="0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3860539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7151</TotalTime>
  <Words>93</Words>
  <Application>Microsoft Office PowerPoint</Application>
  <PresentationFormat>画面に合わせる 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MS Mincho</vt:lpstr>
      <vt:lpstr>Arial</vt:lpstr>
      <vt:lpstr>Book Antiqua</vt:lpstr>
      <vt:lpstr>Calibri</vt:lpstr>
      <vt:lpstr>Times New Roman</vt:lpstr>
      <vt:lpstr>Motyw pakietu Office</vt:lpstr>
      <vt:lpstr>Title: We need a common template for all the oral presntations. A reason is security of the uploads and display system in the ICC Kyoto.  So, we need only one ppt platform for all the oral presentations.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Dziekan</dc:creator>
  <cp:lastModifiedBy>go-kazawa</cp:lastModifiedBy>
  <cp:revision>924</cp:revision>
  <cp:lastPrinted>2018-11-12T01:24:22Z</cp:lastPrinted>
  <dcterms:created xsi:type="dcterms:W3CDTF">2012-09-03T11:41:32Z</dcterms:created>
  <dcterms:modified xsi:type="dcterms:W3CDTF">2018-11-12T01:34:23Z</dcterms:modified>
</cp:coreProperties>
</file>